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2" r:id="rId3"/>
    <p:sldId id="260" r:id="rId4"/>
    <p:sldId id="263" r:id="rId5"/>
    <p:sldId id="264" r:id="rId6"/>
    <p:sldId id="266" r:id="rId7"/>
    <p:sldId id="265" r:id="rId8"/>
    <p:sldId id="267" r:id="rId9"/>
    <p:sldId id="26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25" d="100"/>
          <a:sy n="125" d="100"/>
        </p:scale>
        <p:origin x="-144" y="-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D539E-9F08-4847-8577-EB5D64654FCE}" type="datetimeFigureOut">
              <a:rPr lang="en-GB" smtClean="0"/>
              <a:t>17/12/2019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04981-0968-4EBB-B071-40A067AD427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41879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D539E-9F08-4847-8577-EB5D64654FCE}" type="datetimeFigureOut">
              <a:rPr lang="en-GB" smtClean="0"/>
              <a:t>17/12/2019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04981-0968-4EBB-B071-40A067AD427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7895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D539E-9F08-4847-8577-EB5D64654FCE}" type="datetimeFigureOut">
              <a:rPr lang="en-GB" smtClean="0"/>
              <a:t>17/12/2019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04981-0968-4EBB-B071-40A067AD427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02891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D539E-9F08-4847-8577-EB5D64654FCE}" type="datetimeFigureOut">
              <a:rPr lang="en-GB" smtClean="0"/>
              <a:t>17/12/2019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04981-0968-4EBB-B071-40A067AD427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11887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D539E-9F08-4847-8577-EB5D64654FCE}" type="datetimeFigureOut">
              <a:rPr lang="en-GB" smtClean="0"/>
              <a:t>17/12/2019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04981-0968-4EBB-B071-40A067AD427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0109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D539E-9F08-4847-8577-EB5D64654FCE}" type="datetimeFigureOut">
              <a:rPr lang="en-GB" smtClean="0"/>
              <a:t>17/12/2019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04981-0968-4EBB-B071-40A067AD427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75717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D539E-9F08-4847-8577-EB5D64654FCE}" type="datetimeFigureOut">
              <a:rPr lang="en-GB" smtClean="0"/>
              <a:t>17/12/2019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04981-0968-4EBB-B071-40A067AD427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68626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D539E-9F08-4847-8577-EB5D64654FCE}" type="datetimeFigureOut">
              <a:rPr lang="en-GB" smtClean="0"/>
              <a:t>17/12/2019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04981-0968-4EBB-B071-40A067AD427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1522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D539E-9F08-4847-8577-EB5D64654FCE}" type="datetimeFigureOut">
              <a:rPr lang="en-GB" smtClean="0"/>
              <a:t>17/12/2019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04981-0968-4EBB-B071-40A067AD427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17209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D539E-9F08-4847-8577-EB5D64654FCE}" type="datetimeFigureOut">
              <a:rPr lang="en-GB" smtClean="0"/>
              <a:t>17/12/2019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04981-0968-4EBB-B071-40A067AD427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64366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D539E-9F08-4847-8577-EB5D64654FCE}" type="datetimeFigureOut">
              <a:rPr lang="en-GB" smtClean="0"/>
              <a:t>17/12/2019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04981-0968-4EBB-B071-40A067AD427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64938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D539E-9F08-4847-8577-EB5D64654FCE}" type="datetimeFigureOut">
              <a:rPr lang="en-GB" smtClean="0"/>
              <a:t>17/12/2019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D04981-0968-4EBB-B071-40A067AD427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68791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3363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2581073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483" t="33979" r="28872" b="26452"/>
          <a:stretch/>
        </p:blipFill>
        <p:spPr>
          <a:xfrm>
            <a:off x="6770124" y="701040"/>
            <a:ext cx="1383244" cy="1240752"/>
          </a:xfrm>
          <a:prstGeom prst="ellipse">
            <a:avLst/>
          </a:prstGeom>
          <a:ln w="63500" cap="rnd">
            <a:solidFill>
              <a:srgbClr val="FF0000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6" name="Right Arrow 5"/>
          <p:cNvSpPr/>
          <p:nvPr/>
        </p:nvSpPr>
        <p:spPr>
          <a:xfrm rot="2947640">
            <a:off x="7558807" y="1933100"/>
            <a:ext cx="335280" cy="245427"/>
          </a:xfrm>
          <a:prstGeom prst="rightArrow">
            <a:avLst>
              <a:gd name="adj1" fmla="val 31849"/>
              <a:gd name="adj2" fmla="val 55643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Oval 6"/>
          <p:cNvSpPr/>
          <p:nvPr/>
        </p:nvSpPr>
        <p:spPr>
          <a:xfrm>
            <a:off x="7764024" y="2130332"/>
            <a:ext cx="389344" cy="40712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76003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0242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1204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11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53259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9302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0233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0</Words>
  <Application>Microsoft Office PowerPoint</Application>
  <PresentationFormat>Widescreen</PresentationFormat>
  <Paragraphs>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University of Lincoln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test</dc:creator>
  <cp:lastModifiedBy>test</cp:lastModifiedBy>
  <cp:revision>3</cp:revision>
  <dcterms:created xsi:type="dcterms:W3CDTF">2019-12-17T14:12:54Z</dcterms:created>
  <dcterms:modified xsi:type="dcterms:W3CDTF">2019-12-17T14:59:30Z</dcterms:modified>
</cp:coreProperties>
</file>

<file path=docProps/thumbnail.jpeg>
</file>